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5" r:id="rId7"/>
    <p:sldId id="260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48" d="100"/>
          <a:sy n="48" d="100"/>
        </p:scale>
        <p:origin x="5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seclab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yeoell</a:t>
            </a:r>
            <a:endParaRPr lang="en-US" dirty="0" smtClean="0"/>
          </a:p>
          <a:p>
            <a:r>
              <a:rPr lang="en-US" dirty="0" smtClean="0"/>
              <a:t>Cybersecurity </a:t>
            </a:r>
            <a:r>
              <a:rPr lang="en-US" dirty="0" err="1" smtClean="0"/>
              <a:t>Bootcamp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2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</a:t>
            </a:r>
            <a:r>
              <a:rPr lang="en-US" dirty="0"/>
              <a:t>have been hired by an IT company </a:t>
            </a:r>
            <a:r>
              <a:rPr lang="en-US" dirty="0" smtClean="0"/>
              <a:t>who wants </a:t>
            </a:r>
            <a:r>
              <a:rPr lang="en-US" dirty="0"/>
              <a:t>to upgrade their IT systems, but the client has a limited budget and no more physical space </a:t>
            </a:r>
            <a:r>
              <a:rPr lang="en-US" dirty="0" smtClean="0"/>
              <a:t>to install </a:t>
            </a:r>
            <a:r>
              <a:rPr lang="en-US" dirty="0"/>
              <a:t>new equipment. </a:t>
            </a:r>
            <a:r>
              <a:rPr lang="en-US" dirty="0" smtClean="0"/>
              <a:t>My suggestion is to implement </a:t>
            </a:r>
            <a:r>
              <a:rPr lang="en-US" dirty="0"/>
              <a:t>virtual machines instead of more </a:t>
            </a:r>
            <a:r>
              <a:rPr lang="en-US" dirty="0" smtClean="0"/>
              <a:t>hardware; this will help reduce </a:t>
            </a:r>
            <a:r>
              <a:rPr lang="en-US" dirty="0"/>
              <a:t>costs and to meet the client’s operational needs. Part of the upgrade </a:t>
            </a:r>
            <a:r>
              <a:rPr lang="en-US" dirty="0" smtClean="0"/>
              <a:t>includes: </a:t>
            </a:r>
            <a:r>
              <a:rPr lang="en-US" dirty="0"/>
              <a:t>installing </a:t>
            </a:r>
            <a:r>
              <a:rPr lang="en-US" dirty="0" smtClean="0"/>
              <a:t>a Firewall</a:t>
            </a:r>
            <a:r>
              <a:rPr lang="en-US" dirty="0"/>
              <a:t>, a PC for the CEO, a Webserver, </a:t>
            </a:r>
            <a:r>
              <a:rPr lang="en-US" dirty="0" smtClean="0"/>
              <a:t>DNS server</a:t>
            </a:r>
            <a:r>
              <a:rPr lang="en-US" dirty="0"/>
              <a:t>, and some Linux machines for monitoring </a:t>
            </a:r>
            <a:r>
              <a:rPr lang="en-US" dirty="0" smtClean="0"/>
              <a:t>and conducting </a:t>
            </a:r>
            <a:r>
              <a:rPr lang="en-US" dirty="0"/>
              <a:t>cybersecurity related tasks. </a:t>
            </a:r>
          </a:p>
        </p:txBody>
      </p:sp>
    </p:spTree>
    <p:extLst>
      <p:ext uri="{BB962C8B-B14F-4D97-AF65-F5344CB8AC3E}">
        <p14:creationId xmlns:p14="http://schemas.microsoft.com/office/powerpoint/2010/main" val="8848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created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Upgraded the clients system by installing a Firewall, a PC for the CEO, a Webserver, DNS server, and some Linux machines for monitoring and conducting cybersecurity tasks.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54" y="3627783"/>
            <a:ext cx="4943492" cy="30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Nmap</a:t>
            </a:r>
            <a:r>
              <a:rPr lang="en-US" dirty="0" smtClean="0"/>
              <a:t> scan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Nmap</a:t>
            </a:r>
            <a:r>
              <a:rPr lang="en-US" sz="2000" dirty="0"/>
              <a:t> </a:t>
            </a:r>
            <a:r>
              <a:rPr lang="en-US" sz="2000" dirty="0" smtClean="0"/>
              <a:t>is used to </a:t>
            </a:r>
            <a:r>
              <a:rPr lang="en-US" sz="2000" dirty="0"/>
              <a:t>identify what devices are running on </a:t>
            </a:r>
            <a:r>
              <a:rPr lang="en-US" sz="2000" dirty="0" smtClean="0"/>
              <a:t>the </a:t>
            </a:r>
            <a:r>
              <a:rPr lang="en-US" sz="2000" dirty="0"/>
              <a:t>systems, discovering hosts that are </a:t>
            </a:r>
            <a:r>
              <a:rPr lang="en-US" sz="2000" dirty="0" smtClean="0"/>
              <a:t>available, </a:t>
            </a:r>
            <a:r>
              <a:rPr lang="en-US" sz="2000" dirty="0"/>
              <a:t>finding open ports and detecting security risks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Nmap</a:t>
            </a:r>
            <a:r>
              <a:rPr lang="en-US" sz="2000" dirty="0" smtClean="0"/>
              <a:t> 10.200.0.8/29 (trusted)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5" y="3592512"/>
            <a:ext cx="4467968" cy="28711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8" y="3592512"/>
            <a:ext cx="5636778" cy="287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3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Wireshark is a packet sniffer and analysis </a:t>
            </a:r>
            <a:r>
              <a:rPr lang="en-US" dirty="0" smtClean="0"/>
              <a:t>tool that shows us the FTP file transfer between CEO PC and web server here.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" y="3669490"/>
            <a:ext cx="5198165" cy="2876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18" y="3669490"/>
            <a:ext cx="5155001" cy="287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Trusted network is protected from untrusted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logging into 192.168.0.1and configuring the Firewall rules (block, address family IPV4 and IPV6, Any source) and confirming by using the ping command I was able to confirm the trusted network was protected.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68" y="3680271"/>
            <a:ext cx="4872286" cy="29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identified and resolutions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Troubleshooting CEO PC </a:t>
            </a:r>
            <a:r>
              <a:rPr lang="en-US" dirty="0" smtClean="0">
                <a:hlinkClick r:id="rId2"/>
              </a:rPr>
              <a:t>www.seclab.net</a:t>
            </a:r>
            <a:endParaRPr lang="en-US" dirty="0" smtClean="0"/>
          </a:p>
          <a:p>
            <a:r>
              <a:rPr lang="en-US" dirty="0" smtClean="0"/>
              <a:t>By clicking the computers at the top of the screen to change the network connection to Auto and fixing the IP </a:t>
            </a:r>
            <a:r>
              <a:rPr lang="en-US" dirty="0" err="1" smtClean="0"/>
              <a:t>config</a:t>
            </a:r>
            <a:r>
              <a:rPr lang="en-US" dirty="0" smtClean="0"/>
              <a:t> I was able to get the webpage up and running.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04" y="3776869"/>
            <a:ext cx="4194365" cy="2902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94" y="3776868"/>
            <a:ext cx="4254571" cy="2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Common Port numbers:</a:t>
            </a:r>
          </a:p>
          <a:p>
            <a:pPr lvl="1"/>
            <a:r>
              <a:rPr lang="en-US" dirty="0"/>
              <a:t>21: FTP Server.</a:t>
            </a:r>
          </a:p>
          <a:p>
            <a:pPr lvl="1"/>
            <a:r>
              <a:rPr lang="en-US" dirty="0"/>
              <a:t>22: SSH Server (remote login)</a:t>
            </a:r>
          </a:p>
          <a:p>
            <a:pPr lvl="1"/>
            <a:r>
              <a:rPr lang="en-US" dirty="0"/>
              <a:t>25: SMTP (mail server)</a:t>
            </a:r>
          </a:p>
          <a:p>
            <a:pPr lvl="1"/>
            <a:r>
              <a:rPr lang="en-US" dirty="0"/>
              <a:t>53: Domain Name System (Bind 9 server)</a:t>
            </a:r>
          </a:p>
          <a:p>
            <a:pPr lvl="1"/>
            <a:r>
              <a:rPr lang="en-US" dirty="0"/>
              <a:t>80: World Wide Web (HTTPD server)</a:t>
            </a:r>
          </a:p>
          <a:p>
            <a:pPr lvl="1"/>
            <a:r>
              <a:rPr lang="en-US" dirty="0"/>
              <a:t>110: POP3 mail server.</a:t>
            </a:r>
          </a:p>
          <a:p>
            <a:pPr lvl="1"/>
            <a:r>
              <a:rPr lang="en-US" dirty="0"/>
              <a:t>143: IMAP mail server.</a:t>
            </a:r>
          </a:p>
          <a:p>
            <a:pPr lvl="1"/>
            <a:r>
              <a:rPr lang="en-US" dirty="0"/>
              <a:t>443: HTTP over Transport Layer Security/Secure Sockets Layer (HTTPDS server)</a:t>
            </a:r>
          </a:p>
        </p:txBody>
      </p:sp>
    </p:spTree>
    <p:extLst>
      <p:ext uri="{BB962C8B-B14F-4D97-AF65-F5344CB8AC3E}">
        <p14:creationId xmlns:p14="http://schemas.microsoft.com/office/powerpoint/2010/main" val="161937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Recommendations/closing remarks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set up and utilized correctly virtual machines have key benefits. A main </a:t>
            </a:r>
            <a:r>
              <a:rPr lang="en-US" dirty="0"/>
              <a:t>advantage being, m</a:t>
            </a:r>
            <a:r>
              <a:rPr lang="en-US" dirty="0" smtClean="0"/>
              <a:t>ultiple </a:t>
            </a:r>
            <a:r>
              <a:rPr lang="en-US" dirty="0"/>
              <a:t>OS environments can exist simultaneously on the same machine, </a:t>
            </a:r>
            <a:r>
              <a:rPr lang="en-US" dirty="0" smtClean="0"/>
              <a:t>remote </a:t>
            </a:r>
            <a:r>
              <a:rPr lang="en-US" dirty="0"/>
              <a:t>from each </a:t>
            </a:r>
            <a:r>
              <a:rPr lang="en-US" dirty="0" smtClean="0"/>
              <a:t>other.</a:t>
            </a:r>
          </a:p>
          <a:p>
            <a:r>
              <a:rPr lang="en-US" dirty="0" smtClean="0"/>
              <a:t>Virtual machines </a:t>
            </a:r>
            <a:r>
              <a:rPr lang="en-US" dirty="0"/>
              <a:t>can offer e</a:t>
            </a:r>
            <a:r>
              <a:rPr lang="en-US" dirty="0" smtClean="0"/>
              <a:t>asy maintenance, availability, </a:t>
            </a:r>
            <a:r>
              <a:rPr lang="en-US" dirty="0"/>
              <a:t>and convenient recovery.</a:t>
            </a:r>
          </a:p>
        </p:txBody>
      </p:sp>
    </p:spTree>
    <p:extLst>
      <p:ext uri="{BB962C8B-B14F-4D97-AF65-F5344CB8AC3E}">
        <p14:creationId xmlns:p14="http://schemas.microsoft.com/office/powerpoint/2010/main" val="30023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119</TotalTime>
  <Words>397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Tw Cen MT</vt:lpstr>
      <vt:lpstr>Circuit</vt:lpstr>
      <vt:lpstr>Project A</vt:lpstr>
      <vt:lpstr>Executive summary</vt:lpstr>
      <vt:lpstr>What we created </vt:lpstr>
      <vt:lpstr>Nmap scan</vt:lpstr>
      <vt:lpstr>wireshark</vt:lpstr>
      <vt:lpstr>Verify Trusted network is protected from untrusted network</vt:lpstr>
      <vt:lpstr>Problems identified and resolutions</vt:lpstr>
      <vt:lpstr>Extra</vt:lpstr>
      <vt:lpstr>Recommendations/closing remarks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</dc:title>
  <dc:creator>Joe</dc:creator>
  <cp:lastModifiedBy>Joe</cp:lastModifiedBy>
  <cp:revision>12</cp:revision>
  <dcterms:created xsi:type="dcterms:W3CDTF">2021-10-02T02:20:33Z</dcterms:created>
  <dcterms:modified xsi:type="dcterms:W3CDTF">2021-10-02T22:59:44Z</dcterms:modified>
</cp:coreProperties>
</file>